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64" r:id="rId2"/>
    <p:sldId id="423" r:id="rId3"/>
    <p:sldId id="434" r:id="rId4"/>
    <p:sldId id="4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623"/>
    <a:srgbClr val="94C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9305E-1524-4391-BF5D-2F90B6AB2014}" type="datetimeFigureOut">
              <a:rPr lang="en-IE" smtClean="0"/>
              <a:pPr/>
              <a:t>12/09/2022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980EF-5280-4AC1-8DDE-F6224FEC70E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6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98B6-6E62-4E8F-B761-C2663D769359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12/09/2022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BD31-4B47-44B5-BE68-870EA4195135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99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98B6-6E62-4E8F-B761-C2663D769359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12/09/2022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BD31-4B47-44B5-BE68-870EA4195135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98B6-6E62-4E8F-B761-C2663D769359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12/09/2022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BD31-4B47-44B5-BE68-870EA4195135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3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hemathstutor.ie/cbahu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hemathstutor.ie/cbahu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02" y="3962938"/>
            <a:ext cx="3843196" cy="17134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E497E1-F00F-4E1D-F6E5-9C2846A46CDE}"/>
              </a:ext>
            </a:extLst>
          </p:cNvPr>
          <p:cNvSpPr txBox="1"/>
          <p:nvPr/>
        </p:nvSpPr>
        <p:spPr>
          <a:xfrm>
            <a:off x="985645" y="1140737"/>
            <a:ext cx="102207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4C120"/>
                </a:solidFill>
              </a:rPr>
              <a:t>The Assessment Task (AT)</a:t>
            </a:r>
          </a:p>
          <a:p>
            <a:pPr algn="ctr"/>
            <a:r>
              <a:rPr lang="en-US" sz="6000" b="1" dirty="0">
                <a:solidFill>
                  <a:srgbClr val="94C120"/>
                </a:solidFill>
              </a:rPr>
              <a:t>For Junior Cycle </a:t>
            </a:r>
            <a:r>
              <a:rPr lang="en-US" sz="6000" b="1" dirty="0" err="1">
                <a:solidFill>
                  <a:srgbClr val="94C120"/>
                </a:solidFill>
              </a:rPr>
              <a:t>Maths</a:t>
            </a:r>
            <a:endParaRPr lang="en-US" sz="6000" b="1" dirty="0">
              <a:solidFill>
                <a:srgbClr val="94C120"/>
              </a:solidFill>
            </a:endParaRPr>
          </a:p>
          <a:p>
            <a:pPr algn="ctr"/>
            <a:r>
              <a:rPr lang="en-US" sz="2400" b="1" dirty="0">
                <a:solidFill>
                  <a:srgbClr val="BE1623"/>
                </a:solidFill>
              </a:rPr>
              <a:t>A Guide for Junior Cycle 2022-23 Students Only</a:t>
            </a:r>
          </a:p>
          <a:p>
            <a:pPr algn="ctr"/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3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A71A-5946-16D8-ABF4-299BAD88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BE1623"/>
                </a:solidFill>
                <a:latin typeface="+mn-lt"/>
              </a:rPr>
              <a:t>AT Not Required for Junior Cycle 2022-23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8B920-7C4B-6855-1063-EE31E4C3B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Announcement in September 2023:</a:t>
            </a:r>
          </a:p>
          <a:p>
            <a:pPr lvl="1"/>
            <a:r>
              <a:rPr lang="en-IE" dirty="0">
                <a:solidFill>
                  <a:srgbClr val="BE1623"/>
                </a:solidFill>
              </a:rPr>
              <a:t>AT is no longer required for JC 2022-23</a:t>
            </a:r>
          </a:p>
          <a:p>
            <a:r>
              <a:rPr lang="en-IE" dirty="0"/>
              <a:t>Expected to be required for JC 2023-24 onward</a:t>
            </a:r>
          </a:p>
          <a:p>
            <a:r>
              <a:rPr lang="en-US" dirty="0"/>
              <a:t>For more info go to </a:t>
            </a:r>
            <a:br>
              <a:rPr lang="en-US" dirty="0"/>
            </a:br>
            <a:r>
              <a:rPr lang="en-US" dirty="0">
                <a:hlinkClick r:id="rId2"/>
              </a:rPr>
              <a:t>www.themathstutor.ie/cbahub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A5C332-A496-9E98-AD7B-FBBD655B6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8120" y="2605261"/>
            <a:ext cx="2119057" cy="341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6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A71A-5946-16D8-ABF4-299BAD88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BE1623"/>
                </a:solidFill>
                <a:latin typeface="+mn-lt"/>
              </a:rPr>
              <a:t>AT Not Required for Junior Cycle 2022-23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8B920-7C4B-6855-1063-EE31E4C3B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Announcement in September 2023:</a:t>
            </a:r>
          </a:p>
          <a:p>
            <a:pPr lvl="1"/>
            <a:r>
              <a:rPr lang="en-IE" dirty="0">
                <a:solidFill>
                  <a:srgbClr val="BE1623"/>
                </a:solidFill>
              </a:rPr>
              <a:t>AT is no longer required for JC 2022-23</a:t>
            </a:r>
          </a:p>
          <a:p>
            <a:r>
              <a:rPr lang="en-IE" dirty="0"/>
              <a:t>Expected to be required for JC 2023-24 onward</a:t>
            </a:r>
          </a:p>
          <a:p>
            <a:r>
              <a:rPr lang="en-US" dirty="0"/>
              <a:t>For more info go to </a:t>
            </a:r>
            <a:br>
              <a:rPr lang="en-US" dirty="0"/>
            </a:br>
            <a:r>
              <a:rPr lang="en-US" dirty="0">
                <a:hlinkClick r:id="rId2"/>
              </a:rPr>
              <a:t>www.themathstutor.ie/cbahub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A5C332-A496-9E98-AD7B-FBBD655B6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8120" y="2605261"/>
            <a:ext cx="2119057" cy="341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4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10" y="1694125"/>
            <a:ext cx="7590248" cy="3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6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M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A Template.potx" id="{203AB5AB-F21D-4059-8509-CD42B57A0504}" vid="{839CE186-DAE6-42D8-9C10-FF6CE9DCA4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100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TMT_template</vt:lpstr>
      <vt:lpstr>PowerPoint Presentation</vt:lpstr>
      <vt:lpstr>AT Not Required for Junior Cycle 2022-23</vt:lpstr>
      <vt:lpstr>AT Not Required for Junior Cycle 2022-23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everarddee@gmail.com</dc:creator>
  <cp:lastModifiedBy>eamonn toland</cp:lastModifiedBy>
  <cp:revision>63</cp:revision>
  <dcterms:created xsi:type="dcterms:W3CDTF">2022-05-26T04:18:02Z</dcterms:created>
  <dcterms:modified xsi:type="dcterms:W3CDTF">2022-09-12T16:23:03Z</dcterms:modified>
</cp:coreProperties>
</file>